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576000" y="729720"/>
            <a:ext cx="11029320" cy="274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9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0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0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0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576000" y="729720"/>
            <a:ext cx="11029320" cy="274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0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1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1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2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2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2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2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2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3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3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3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3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576000" y="729720"/>
            <a:ext cx="11029320" cy="274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76000" y="729720"/>
            <a:ext cx="11029320" cy="5918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
        <p:nvSpPr>
          <p:cNvPr id="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700" b="0" strike="noStrike" spc="-1">
              <a:solidFill>
                <a:srgbClr val="404040"/>
              </a:solidFill>
              <a:latin typeface="Franklin Gothic Book"/>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446400" y="457200"/>
            <a:ext cx="3702960" cy="94680"/>
          </a:xfrm>
          <a:prstGeom prst="rect">
            <a:avLst/>
          </a:prstGeom>
          <a:solidFill>
            <a:srgbClr val="465359"/>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8042040" y="453600"/>
            <a:ext cx="3702960" cy="98280"/>
          </a:xfrm>
          <a:prstGeom prst="rect">
            <a:avLst/>
          </a:prstGeom>
          <a:solidFill>
            <a:srgbClr val="969FA7"/>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4241880" y="457200"/>
            <a:ext cx="3702960" cy="91080"/>
          </a:xfrm>
          <a:prstGeom prst="rect">
            <a:avLst/>
          </a:prstGeom>
          <a:solidFill>
            <a:schemeClr val="accent1"/>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3" name="Picture 7" descr="Logo&#10;&#10;Description automatically generated"/>
          <p:cNvPicPr/>
          <p:nvPr/>
        </p:nvPicPr>
        <p:blipFill>
          <a:blip r:embed="rId14"/>
          <a:stretch/>
        </p:blipFill>
        <p:spPr>
          <a:xfrm>
            <a:off x="10485000" y="6437880"/>
            <a:ext cx="1125360" cy="364680"/>
          </a:xfrm>
          <a:prstGeom prst="rect">
            <a:avLst/>
          </a:prstGeom>
          <a:ln>
            <a:noFill/>
          </a:ln>
        </p:spPr>
      </p:pic>
      <p:sp>
        <p:nvSpPr>
          <p:cNvPr id="4" name="CustomShape 4"/>
          <p:cNvSpPr/>
          <p:nvPr/>
        </p:nvSpPr>
        <p:spPr>
          <a:xfrm>
            <a:off x="446400" y="3085920"/>
            <a:ext cx="11298600" cy="3337920"/>
          </a:xfrm>
          <a:prstGeom prst="rect">
            <a:avLst/>
          </a:prstGeom>
          <a:solidFill>
            <a:srgbClr val="465359"/>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 name="PlaceHolder 5"/>
          <p:cNvSpPr>
            <a:spLocks noGrp="1"/>
          </p:cNvSpPr>
          <p:nvPr>
            <p:ph type="title"/>
          </p:nvPr>
        </p:nvSpPr>
        <p:spPr>
          <a:xfrm>
            <a:off x="581040" y="1020600"/>
            <a:ext cx="10993320" cy="1474560"/>
          </a:xfrm>
          <a:prstGeom prst="rect">
            <a:avLst/>
          </a:prstGeom>
        </p:spPr>
        <p:txBody>
          <a:bodyPr anchor="b">
            <a:normAutofit/>
          </a:bodyPr>
          <a:lstStyle/>
          <a:p>
            <a:pPr>
              <a:lnSpc>
                <a:spcPct val="100000"/>
              </a:lnSpc>
            </a:pPr>
            <a:r>
              <a:rPr lang="en-US" sz="3600" b="0" strike="noStrike" cap="all" spc="-1">
                <a:solidFill>
                  <a:srgbClr val="404040"/>
                </a:solidFill>
                <a:latin typeface="Franklin Gothic Demi"/>
              </a:rPr>
              <a:t>Click to edit Master title style</a:t>
            </a:r>
            <a:endParaRPr lang="en-US" sz="3600" b="0" strike="noStrike" spc="-1">
              <a:solidFill>
                <a:srgbClr val="000000"/>
              </a:solidFill>
              <a:latin typeface="Franklin Gothic Book"/>
            </a:endParaRPr>
          </a:p>
        </p:txBody>
      </p:sp>
      <p:sp>
        <p:nvSpPr>
          <p:cNvPr id="6" name="PlaceHolder 6"/>
          <p:cNvSpPr>
            <a:spLocks noGrp="1"/>
          </p:cNvSpPr>
          <p:nvPr>
            <p:ph type="dt"/>
          </p:nvPr>
        </p:nvSpPr>
        <p:spPr>
          <a:xfrm>
            <a:off x="7606080" y="6423840"/>
            <a:ext cx="2844360" cy="364680"/>
          </a:xfrm>
          <a:prstGeom prst="rect">
            <a:avLst/>
          </a:prstGeom>
        </p:spPr>
        <p:txBody>
          <a:bodyPr anchor="ctr">
            <a:noAutofit/>
          </a:bodyPr>
          <a:lstStyle/>
          <a:p>
            <a:pPr algn="r">
              <a:lnSpc>
                <a:spcPct val="100000"/>
              </a:lnSpc>
            </a:pPr>
            <a:fld id="{2092372C-150C-48EF-ADD1-4041511479D5}" type="datetime1">
              <a:rPr lang="en-US" sz="900" b="0" strike="noStrike" spc="-1">
                <a:solidFill>
                  <a:srgbClr val="404040"/>
                </a:solidFill>
                <a:latin typeface="Franklin Gothic Book"/>
              </a:rPr>
              <a:t>2/20/2025</a:t>
            </a:fld>
            <a:endParaRPr lang="en-US" sz="900" b="0" strike="noStrike" spc="-1">
              <a:latin typeface="Times New Roman"/>
            </a:endParaRPr>
          </a:p>
        </p:txBody>
      </p:sp>
      <p:sp>
        <p:nvSpPr>
          <p:cNvPr id="7" name="PlaceHolder 7"/>
          <p:cNvSpPr>
            <a:spLocks noGrp="1"/>
          </p:cNvSpPr>
          <p:nvPr>
            <p:ph type="ftr"/>
          </p:nvPr>
        </p:nvSpPr>
        <p:spPr>
          <a:xfrm>
            <a:off x="581040" y="6423840"/>
            <a:ext cx="6916680" cy="364680"/>
          </a:xfrm>
          <a:prstGeom prst="rect">
            <a:avLst/>
          </a:prstGeom>
        </p:spPr>
        <p:txBody>
          <a:bodyPr lIns="90000" tIns="45000" rIns="90000" bIns="45000">
            <a:noAutofit/>
          </a:bodyPr>
          <a:lstStyle/>
          <a:p>
            <a:endParaRPr lang="en-US" sz="2400" b="0" strike="noStrike" spc="-1">
              <a:latin typeface="Times New Roman"/>
            </a:endParaRPr>
          </a:p>
        </p:txBody>
      </p:sp>
      <p:sp>
        <p:nvSpPr>
          <p:cNvPr id="8" name="PlaceHolder 8"/>
          <p:cNvSpPr>
            <a:spLocks noGrp="1"/>
          </p:cNvSpPr>
          <p:nvPr>
            <p:ph type="sldNum"/>
          </p:nvPr>
        </p:nvSpPr>
        <p:spPr>
          <a:xfrm>
            <a:off x="10558440" y="6423840"/>
            <a:ext cx="1052280" cy="364680"/>
          </a:xfrm>
          <a:prstGeom prst="rect">
            <a:avLst/>
          </a:prstGeom>
        </p:spPr>
        <p:txBody>
          <a:bodyPr anchor="ctr">
            <a:noAutofit/>
          </a:bodyPr>
          <a:lstStyle/>
          <a:p>
            <a:pPr algn="r">
              <a:lnSpc>
                <a:spcPct val="100000"/>
              </a:lnSpc>
            </a:pPr>
            <a:fld id="{885355E6-1B48-4CC0-8D6C-FC04CAB410BD}" type="slidenum">
              <a:rPr lang="en-US" sz="900" b="0" strike="noStrike" spc="-1">
                <a:solidFill>
                  <a:srgbClr val="404040"/>
                </a:solidFill>
                <a:latin typeface="Franklin Gothic Book"/>
              </a:rPr>
              <a:t>‹#›</a:t>
            </a:fld>
            <a:endParaRPr lang="en-US" sz="900" b="0" strike="noStrike" spc="-1">
              <a:latin typeface="Times New Roman"/>
            </a:endParaRPr>
          </a:p>
        </p:txBody>
      </p:sp>
      <p:sp>
        <p:nvSpPr>
          <p:cNvPr id="9"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404040"/>
                </a:solidFill>
                <a:latin typeface="Franklin Gothic Book"/>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404040"/>
                </a:solidFill>
                <a:latin typeface="Franklin Gothic Book"/>
              </a:rPr>
              <a:t>Third Outline Level</a:t>
            </a:r>
          </a:p>
          <a:p>
            <a:pPr marL="1728000" lvl="3" indent="-216000">
              <a:spcBef>
                <a:spcPts val="567"/>
              </a:spcBef>
              <a:buClr>
                <a:srgbClr val="000000"/>
              </a:buClr>
              <a:buSzPct val="75000"/>
              <a:buFont typeface="Symbol" charset="2"/>
              <a:buChar char=""/>
            </a:pPr>
            <a:r>
              <a:rPr lang="en-US" sz="1100" b="0" strike="noStrike" spc="-1">
                <a:solidFill>
                  <a:srgbClr val="404040"/>
                </a:solidFill>
                <a:latin typeface="Franklin Gothic Book"/>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446400" y="457200"/>
            <a:ext cx="3702960" cy="94680"/>
          </a:xfrm>
          <a:prstGeom prst="rect">
            <a:avLst/>
          </a:prstGeom>
          <a:solidFill>
            <a:srgbClr val="465359"/>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7" name="CustomShape 2"/>
          <p:cNvSpPr/>
          <p:nvPr/>
        </p:nvSpPr>
        <p:spPr>
          <a:xfrm>
            <a:off x="8042040" y="453600"/>
            <a:ext cx="3702960" cy="98280"/>
          </a:xfrm>
          <a:prstGeom prst="rect">
            <a:avLst/>
          </a:prstGeom>
          <a:solidFill>
            <a:srgbClr val="969FA7"/>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8" name="CustomShape 3"/>
          <p:cNvSpPr/>
          <p:nvPr/>
        </p:nvSpPr>
        <p:spPr>
          <a:xfrm>
            <a:off x="4241880" y="457200"/>
            <a:ext cx="3702960" cy="91080"/>
          </a:xfrm>
          <a:prstGeom prst="rect">
            <a:avLst/>
          </a:prstGeom>
          <a:solidFill>
            <a:schemeClr val="accent1"/>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49" name="Picture 7" descr="Logo&#10;&#10;Description automatically generated"/>
          <p:cNvPicPr/>
          <p:nvPr/>
        </p:nvPicPr>
        <p:blipFill>
          <a:blip r:embed="rId14"/>
          <a:stretch/>
        </p:blipFill>
        <p:spPr>
          <a:xfrm>
            <a:off x="10485000" y="6437880"/>
            <a:ext cx="1125360" cy="364680"/>
          </a:xfrm>
          <a:prstGeom prst="rect">
            <a:avLst/>
          </a:prstGeom>
          <a:ln>
            <a:noFill/>
          </a:ln>
        </p:spPr>
      </p:pic>
      <p:sp>
        <p:nvSpPr>
          <p:cNvPr id="50" name="PlaceHolder 4"/>
          <p:cNvSpPr>
            <a:spLocks noGrp="1"/>
          </p:cNvSpPr>
          <p:nvPr>
            <p:ph type="title"/>
          </p:nvPr>
        </p:nvSpPr>
        <p:spPr>
          <a:xfrm>
            <a:off x="581040" y="702000"/>
            <a:ext cx="11029320" cy="529920"/>
          </a:xfrm>
          <a:prstGeom prst="rect">
            <a:avLst/>
          </a:prstGeom>
        </p:spPr>
        <p:txBody>
          <a:bodyPr anchor="b">
            <a:noAutofit/>
          </a:bodyPr>
          <a:lstStyle/>
          <a:p>
            <a:pPr>
              <a:lnSpc>
                <a:spcPct val="100000"/>
              </a:lnSpc>
            </a:pPr>
            <a:r>
              <a:rPr lang="en-US" sz="2800" b="0" strike="noStrike" cap="all" spc="-1">
                <a:solidFill>
                  <a:srgbClr val="404040"/>
                </a:solidFill>
                <a:latin typeface="Franklin Gothic Demi"/>
              </a:rPr>
              <a:t>Click to edit Master title style</a:t>
            </a:r>
            <a:endParaRPr lang="en-US" sz="2800" b="0" strike="noStrike" spc="-1">
              <a:solidFill>
                <a:srgbClr val="000000"/>
              </a:solidFill>
              <a:latin typeface="Franklin Gothic Book"/>
            </a:endParaRPr>
          </a:p>
        </p:txBody>
      </p:sp>
      <p:sp>
        <p:nvSpPr>
          <p:cNvPr id="51" name="PlaceHolder 5"/>
          <p:cNvSpPr>
            <a:spLocks noGrp="1"/>
          </p:cNvSpPr>
          <p:nvPr>
            <p:ph type="body"/>
          </p:nvPr>
        </p:nvSpPr>
        <p:spPr>
          <a:xfrm>
            <a:off x="581040" y="1302120"/>
            <a:ext cx="11029320" cy="4672800"/>
          </a:xfrm>
          <a:prstGeom prst="rect">
            <a:avLst/>
          </a:prstGeom>
        </p:spPr>
        <p:txBody>
          <a:bodyPr anchor="ctr">
            <a:noAutofit/>
          </a:bodyPr>
          <a:lstStyle/>
          <a:p>
            <a:pPr marL="306000" indent="-305640">
              <a:lnSpc>
                <a:spcPct val="110000"/>
              </a:lnSpc>
              <a:spcBef>
                <a:spcPts val="340"/>
              </a:spcBef>
              <a:spcAft>
                <a:spcPts val="601"/>
              </a:spcAft>
              <a:buClr>
                <a:srgbClr val="1CADE4"/>
              </a:buClr>
              <a:buSzPct val="92000"/>
              <a:buFont typeface="Wingdings 2" charset="2"/>
              <a:buChar char=""/>
            </a:pPr>
            <a:r>
              <a:rPr lang="en-US" sz="1700" b="0" strike="noStrike" spc="-1">
                <a:solidFill>
                  <a:srgbClr val="404040"/>
                </a:solidFill>
                <a:latin typeface="Franklin Gothic Book"/>
              </a:rPr>
              <a:t>Click to edit Master text styles</a:t>
            </a:r>
          </a:p>
          <a:p>
            <a:pPr marL="630000" lvl="1" indent="-305640">
              <a:lnSpc>
                <a:spcPct val="100000"/>
              </a:lnSpc>
              <a:spcBef>
                <a:spcPts val="281"/>
              </a:spcBef>
              <a:spcAft>
                <a:spcPts val="601"/>
              </a:spcAft>
              <a:buClr>
                <a:srgbClr val="1CADE4"/>
              </a:buClr>
              <a:buSzPct val="92000"/>
              <a:buFont typeface="Wingdings 2" charset="2"/>
              <a:buChar char=""/>
            </a:pPr>
            <a:r>
              <a:rPr lang="en-US" sz="1400" b="0" strike="noStrike" spc="-1">
                <a:solidFill>
                  <a:srgbClr val="404040"/>
                </a:solidFill>
                <a:latin typeface="Franklin Gothic Book"/>
              </a:rPr>
              <a:t>Second level</a:t>
            </a:r>
          </a:p>
          <a:p>
            <a:pPr marL="900000" lvl="2" indent="-269640">
              <a:lnSpc>
                <a:spcPct val="100000"/>
              </a:lnSpc>
              <a:spcBef>
                <a:spcPts val="261"/>
              </a:spcBef>
              <a:spcAft>
                <a:spcPts val="601"/>
              </a:spcAft>
              <a:buClr>
                <a:srgbClr val="1CADE4"/>
              </a:buClr>
              <a:buSzPct val="92000"/>
              <a:buFont typeface="Wingdings 2" charset="2"/>
              <a:buChar char=""/>
            </a:pPr>
            <a:r>
              <a:rPr lang="en-US" sz="1300" b="0" strike="noStrike" spc="-1">
                <a:solidFill>
                  <a:srgbClr val="404040"/>
                </a:solidFill>
                <a:latin typeface="Franklin Gothic Book"/>
              </a:rPr>
              <a:t>Third level</a:t>
            </a:r>
          </a:p>
          <a:p>
            <a:pPr marL="1242000" lvl="3" indent="-233640">
              <a:lnSpc>
                <a:spcPct val="100000"/>
              </a:lnSpc>
              <a:spcBef>
                <a:spcPts val="221"/>
              </a:spcBef>
              <a:spcAft>
                <a:spcPts val="601"/>
              </a:spcAft>
              <a:buClr>
                <a:srgbClr val="1CADE4"/>
              </a:buClr>
              <a:buSzPct val="92000"/>
              <a:buFont typeface="Wingdings 2" charset="2"/>
              <a:buChar char=""/>
            </a:pPr>
            <a:r>
              <a:rPr lang="en-US" sz="1100" b="0" strike="noStrike" spc="-1">
                <a:solidFill>
                  <a:srgbClr val="404040"/>
                </a:solidFill>
                <a:latin typeface="Franklin Gothic Book"/>
              </a:rPr>
              <a:t>Fourth level</a:t>
            </a:r>
          </a:p>
          <a:p>
            <a:pPr marL="1602000" lvl="4" indent="-233640">
              <a:lnSpc>
                <a:spcPct val="100000"/>
              </a:lnSpc>
              <a:spcBef>
                <a:spcPts val="221"/>
              </a:spcBef>
              <a:spcAft>
                <a:spcPts val="601"/>
              </a:spcAft>
              <a:buClr>
                <a:srgbClr val="1CADE4"/>
              </a:buClr>
              <a:buSzPct val="92000"/>
              <a:buFont typeface="Wingdings 2" charset="2"/>
              <a:buChar char=""/>
            </a:pPr>
            <a:r>
              <a:rPr lang="en-US" sz="1100" b="0" strike="noStrike" spc="-1">
                <a:solidFill>
                  <a:srgbClr val="404040"/>
                </a:solidFill>
                <a:latin typeface="Franklin Gothic Book"/>
              </a:rPr>
              <a:t>Fifth level</a:t>
            </a:r>
          </a:p>
        </p:txBody>
      </p:sp>
      <p:sp>
        <p:nvSpPr>
          <p:cNvPr id="52" name="PlaceHolder 6"/>
          <p:cNvSpPr>
            <a:spLocks noGrp="1"/>
          </p:cNvSpPr>
          <p:nvPr>
            <p:ph type="dt"/>
          </p:nvPr>
        </p:nvSpPr>
        <p:spPr>
          <a:xfrm>
            <a:off x="7606080" y="6423840"/>
            <a:ext cx="2844360" cy="364680"/>
          </a:xfrm>
          <a:prstGeom prst="rect">
            <a:avLst/>
          </a:prstGeom>
        </p:spPr>
        <p:txBody>
          <a:bodyPr anchor="ctr">
            <a:noAutofit/>
          </a:bodyPr>
          <a:lstStyle/>
          <a:p>
            <a:pPr algn="r">
              <a:lnSpc>
                <a:spcPct val="100000"/>
              </a:lnSpc>
            </a:pPr>
            <a:fld id="{1CEF44F1-E721-48BE-8574-B4198DE8DAD1}" type="datetime1">
              <a:rPr lang="en-US" sz="900" b="0" strike="noStrike" spc="-1">
                <a:solidFill>
                  <a:srgbClr val="404040"/>
                </a:solidFill>
                <a:latin typeface="Franklin Gothic Book"/>
              </a:rPr>
              <a:t>2/20/2025</a:t>
            </a:fld>
            <a:endParaRPr lang="en-US" sz="9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CustomShape 1"/>
          <p:cNvSpPr/>
          <p:nvPr/>
        </p:nvSpPr>
        <p:spPr>
          <a:xfrm>
            <a:off x="446400" y="457200"/>
            <a:ext cx="3702960" cy="94680"/>
          </a:xfrm>
          <a:prstGeom prst="rect">
            <a:avLst/>
          </a:prstGeom>
          <a:solidFill>
            <a:srgbClr val="465359"/>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0" name="CustomShape 2"/>
          <p:cNvSpPr/>
          <p:nvPr/>
        </p:nvSpPr>
        <p:spPr>
          <a:xfrm>
            <a:off x="8042040" y="453600"/>
            <a:ext cx="3702960" cy="98280"/>
          </a:xfrm>
          <a:prstGeom prst="rect">
            <a:avLst/>
          </a:prstGeom>
          <a:solidFill>
            <a:srgbClr val="969FA7"/>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1" name="CustomShape 3"/>
          <p:cNvSpPr/>
          <p:nvPr/>
        </p:nvSpPr>
        <p:spPr>
          <a:xfrm>
            <a:off x="4241880" y="457200"/>
            <a:ext cx="3702960" cy="91080"/>
          </a:xfrm>
          <a:prstGeom prst="rect">
            <a:avLst/>
          </a:prstGeom>
          <a:solidFill>
            <a:schemeClr val="accent1"/>
          </a:solidFill>
          <a:ln>
            <a:noFill/>
          </a:ln>
          <a:effectLst>
            <a:outerShdw blurRad="38100" dist="25560" dir="540000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92" name="Picture 7" descr="Logo&#10;&#10;Description automatically generated"/>
          <p:cNvPicPr/>
          <p:nvPr/>
        </p:nvPicPr>
        <p:blipFill>
          <a:blip r:embed="rId14"/>
          <a:stretch/>
        </p:blipFill>
        <p:spPr>
          <a:xfrm>
            <a:off x="10485000" y="6437880"/>
            <a:ext cx="1125360" cy="364680"/>
          </a:xfrm>
          <a:prstGeom prst="rect">
            <a:avLst/>
          </a:prstGeom>
          <a:ln>
            <a:noFill/>
          </a:ln>
        </p:spPr>
      </p:pic>
      <p:sp>
        <p:nvSpPr>
          <p:cNvPr id="93" name="PlaceHolder 4"/>
          <p:cNvSpPr>
            <a:spLocks noGrp="1"/>
          </p:cNvSpPr>
          <p:nvPr>
            <p:ph type="title"/>
          </p:nvPr>
        </p:nvSpPr>
        <p:spPr>
          <a:xfrm>
            <a:off x="576000" y="729720"/>
            <a:ext cx="11029320" cy="591840"/>
          </a:xfrm>
          <a:prstGeom prst="rect">
            <a:avLst/>
          </a:prstGeom>
        </p:spPr>
        <p:txBody>
          <a:bodyPr anchor="b">
            <a:noAutofit/>
          </a:bodyPr>
          <a:lstStyle/>
          <a:p>
            <a:pPr>
              <a:lnSpc>
                <a:spcPct val="100000"/>
              </a:lnSpc>
            </a:pPr>
            <a:r>
              <a:rPr lang="en-US" sz="2800" b="0" strike="noStrike" cap="all" spc="-1">
                <a:solidFill>
                  <a:srgbClr val="404040"/>
                </a:solidFill>
                <a:latin typeface="Franklin Gothic Demi"/>
              </a:rPr>
              <a:t>Click to edit Master title style</a:t>
            </a:r>
            <a:endParaRPr lang="en-US" sz="2800" b="0" strike="noStrike" spc="-1">
              <a:solidFill>
                <a:srgbClr val="000000"/>
              </a:solidFill>
              <a:latin typeface="Franklin Gothic Book"/>
            </a:endParaRPr>
          </a:p>
        </p:txBody>
      </p:sp>
      <p:sp>
        <p:nvSpPr>
          <p:cNvPr id="94" name="PlaceHolder 5"/>
          <p:cNvSpPr>
            <a:spLocks noGrp="1"/>
          </p:cNvSpPr>
          <p:nvPr>
            <p:ph type="dt"/>
          </p:nvPr>
        </p:nvSpPr>
        <p:spPr>
          <a:xfrm>
            <a:off x="7606080" y="6423840"/>
            <a:ext cx="2844360" cy="364680"/>
          </a:xfrm>
          <a:prstGeom prst="rect">
            <a:avLst/>
          </a:prstGeom>
        </p:spPr>
        <p:txBody>
          <a:bodyPr anchor="ctr">
            <a:noAutofit/>
          </a:bodyPr>
          <a:lstStyle/>
          <a:p>
            <a:pPr algn="r">
              <a:lnSpc>
                <a:spcPct val="100000"/>
              </a:lnSpc>
            </a:pPr>
            <a:fld id="{BD5428BD-3C20-4C00-B8C8-1D7221ABE262}" type="datetime1">
              <a:rPr lang="en-US" sz="900" b="0" strike="noStrike" spc="-1">
                <a:solidFill>
                  <a:srgbClr val="404040"/>
                </a:solidFill>
                <a:latin typeface="Franklin Gothic Book"/>
              </a:rPr>
              <a:t>2/20/2025</a:t>
            </a:fld>
            <a:endParaRPr lang="en-US" sz="900" b="0" strike="noStrike" spc="-1">
              <a:latin typeface="Times New Roman"/>
            </a:endParaRPr>
          </a:p>
        </p:txBody>
      </p:sp>
      <p:sp>
        <p:nvSpPr>
          <p:cNvPr id="95" name="PlaceHolder 6"/>
          <p:cNvSpPr>
            <a:spLocks noGrp="1"/>
          </p:cNvSpPr>
          <p:nvPr>
            <p:ph type="ftr"/>
          </p:nvPr>
        </p:nvSpPr>
        <p:spPr>
          <a:xfrm>
            <a:off x="581040" y="6423840"/>
            <a:ext cx="6916680" cy="364680"/>
          </a:xfrm>
          <a:prstGeom prst="rect">
            <a:avLst/>
          </a:prstGeom>
        </p:spPr>
        <p:txBody>
          <a:bodyPr lIns="90000" tIns="45000" rIns="90000" bIns="45000">
            <a:noAutofit/>
          </a:bodyPr>
          <a:lstStyle/>
          <a:p>
            <a:endParaRPr lang="en-US" sz="2400" b="0" strike="noStrike" spc="-1">
              <a:latin typeface="Times New Roman"/>
            </a:endParaRPr>
          </a:p>
        </p:txBody>
      </p:sp>
      <p:sp>
        <p:nvSpPr>
          <p:cNvPr id="96" name="PlaceHolder 7"/>
          <p:cNvSpPr>
            <a:spLocks noGrp="1"/>
          </p:cNvSpPr>
          <p:nvPr>
            <p:ph type="sldNum"/>
          </p:nvPr>
        </p:nvSpPr>
        <p:spPr>
          <a:xfrm>
            <a:off x="10558440" y="6423840"/>
            <a:ext cx="1052280" cy="364680"/>
          </a:xfrm>
          <a:prstGeom prst="rect">
            <a:avLst/>
          </a:prstGeom>
        </p:spPr>
        <p:txBody>
          <a:bodyPr anchor="ctr">
            <a:noAutofit/>
          </a:bodyPr>
          <a:lstStyle/>
          <a:p>
            <a:pPr algn="r">
              <a:lnSpc>
                <a:spcPct val="100000"/>
              </a:lnSpc>
            </a:pPr>
            <a:fld id="{83B07B00-301C-41FE-8149-F50C9E20E2C7}" type="slidenum">
              <a:rPr lang="en-US" sz="900" b="0" strike="noStrike" spc="-1">
                <a:solidFill>
                  <a:srgbClr val="404040"/>
                </a:solidFill>
                <a:latin typeface="Franklin Gothic Book"/>
              </a:rPr>
              <a:t>‹#›</a:t>
            </a:fld>
            <a:endParaRPr lang="en-US" sz="900" b="0" strike="noStrike" spc="-1">
              <a:latin typeface="Times New Roman"/>
            </a:endParaRPr>
          </a:p>
        </p:txBody>
      </p:sp>
      <p:sp>
        <p:nvSpPr>
          <p:cNvPr id="97"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Click to edit the outline text format</a:t>
            </a:r>
          </a:p>
          <a:p>
            <a:pPr marL="864000" lvl="1" indent="-324000">
              <a:spcBef>
                <a:spcPts val="1134"/>
              </a:spcBef>
              <a:buClr>
                <a:srgbClr val="000000"/>
              </a:buClr>
              <a:buSzPct val="75000"/>
              <a:buFont typeface="Symbol" charset="2"/>
              <a:buChar char=""/>
            </a:pPr>
            <a:r>
              <a:rPr lang="en-US" sz="1300" b="0" strike="noStrike" spc="-1">
                <a:solidFill>
                  <a:srgbClr val="404040"/>
                </a:solidFill>
                <a:latin typeface="Franklin Gothic Book"/>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404040"/>
                </a:solidFill>
                <a:latin typeface="Franklin Gothic Book"/>
              </a:rPr>
              <a:t>Third Outline Level</a:t>
            </a:r>
          </a:p>
          <a:p>
            <a:pPr marL="1728000" lvl="3" indent="-216000">
              <a:spcBef>
                <a:spcPts val="567"/>
              </a:spcBef>
              <a:buClr>
                <a:srgbClr val="000000"/>
              </a:buClr>
              <a:buSzPct val="75000"/>
              <a:buFont typeface="Symbol" charset="2"/>
              <a:buChar char=""/>
            </a:pPr>
            <a:r>
              <a:rPr lang="en-US" sz="1100" b="0" strike="noStrike" spc="-1">
                <a:solidFill>
                  <a:srgbClr val="404040"/>
                </a:solidFill>
                <a:latin typeface="Franklin Gothic Book"/>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Franklin Gothic Book"/>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VAGISHA-47/Secrete-Message.git"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1359000" y="1821600"/>
            <a:ext cx="9143640" cy="977400"/>
          </a:xfrm>
          <a:prstGeom prst="rect">
            <a:avLst/>
          </a:prstGeom>
          <a:noFill/>
          <a:ln>
            <a:noFill/>
          </a:ln>
        </p:spPr>
        <p:txBody>
          <a:bodyPr anchor="b">
            <a:noAutofit/>
          </a:bodyPr>
          <a:lstStyle/>
          <a:p>
            <a:pPr algn="ctr">
              <a:lnSpc>
                <a:spcPct val="100000"/>
              </a:lnSpc>
            </a:pPr>
            <a:r>
              <a:rPr lang="en-US" sz="3600" b="1" strike="noStrike" cap="all" spc="-1">
                <a:solidFill>
                  <a:srgbClr val="1CADE4"/>
                </a:solidFill>
                <a:latin typeface="Arial"/>
              </a:rPr>
              <a:t>Secure Data Hiding in Image Using Steganography</a:t>
            </a:r>
            <a:endParaRPr lang="en-US" sz="3600" b="0" strike="noStrike" spc="-1">
              <a:solidFill>
                <a:srgbClr val="000000"/>
              </a:solidFill>
              <a:latin typeface="Franklin Gothic Book"/>
            </a:endParaRPr>
          </a:p>
        </p:txBody>
      </p:sp>
      <p:sp>
        <p:nvSpPr>
          <p:cNvPr id="135" name="CustomShape 2"/>
          <p:cNvSpPr/>
          <p:nvPr/>
        </p:nvSpPr>
        <p:spPr>
          <a:xfrm>
            <a:off x="-329760" y="1034280"/>
            <a:ext cx="12726360" cy="5792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3200" b="1" strike="noStrike" spc="-1">
                <a:solidFill>
                  <a:srgbClr val="1482AC"/>
                </a:solidFill>
                <a:latin typeface="Arial"/>
              </a:rPr>
              <a:t>CAPSTONE PROJECT</a:t>
            </a:r>
            <a:endParaRPr lang="en-US" sz="3200" b="0" strike="noStrike" spc="-1">
              <a:latin typeface="Arial"/>
            </a:endParaRPr>
          </a:p>
        </p:txBody>
      </p:sp>
      <p:sp>
        <p:nvSpPr>
          <p:cNvPr id="136" name="CustomShape 3"/>
          <p:cNvSpPr/>
          <p:nvPr/>
        </p:nvSpPr>
        <p:spPr>
          <a:xfrm>
            <a:off x="3117600" y="4586400"/>
            <a:ext cx="7979760" cy="1323439"/>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2000" b="1" strike="noStrike" spc="-1" dirty="0">
                <a:solidFill>
                  <a:srgbClr val="1482AC"/>
                </a:solidFill>
                <a:latin typeface="Arial"/>
              </a:rPr>
              <a:t>Presented By : Vagisha Yadav </a:t>
            </a:r>
            <a:endParaRPr lang="en-US" sz="2000" b="0" strike="noStrike" spc="-1" dirty="0">
              <a:latin typeface="Arial"/>
            </a:endParaRPr>
          </a:p>
          <a:p>
            <a:pPr>
              <a:lnSpc>
                <a:spcPct val="100000"/>
              </a:lnSpc>
            </a:pPr>
            <a:r>
              <a:rPr lang="en-US" sz="2000" b="1" strike="noStrike" spc="-1" dirty="0">
                <a:solidFill>
                  <a:srgbClr val="1482AC"/>
                </a:solidFill>
                <a:latin typeface="Arial"/>
                <a:ea typeface="Noto Sans CJK SC"/>
              </a:rPr>
              <a:t>Student Name : Vagisha Yadav                        </a:t>
            </a:r>
            <a:endParaRPr lang="en-US" sz="2000" b="0" strike="noStrike" spc="-1" dirty="0">
              <a:latin typeface="Arial"/>
            </a:endParaRPr>
          </a:p>
          <a:p>
            <a:pPr>
              <a:lnSpc>
                <a:spcPct val="100000"/>
              </a:lnSpc>
            </a:pPr>
            <a:r>
              <a:rPr lang="en-US" sz="2000" b="1" strike="noStrike" spc="-1" dirty="0">
                <a:solidFill>
                  <a:srgbClr val="1482AC"/>
                </a:solidFill>
                <a:latin typeface="Arial"/>
              </a:rPr>
              <a:t>College Name &amp; Department : Bansal Institute of Science and Technology , Computer Science and Engineering </a:t>
            </a:r>
            <a:endParaRPr lang="en-US" sz="20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581040" y="1302120"/>
            <a:ext cx="11029320" cy="4672800"/>
          </a:xfrm>
          <a:prstGeom prst="rect">
            <a:avLst/>
          </a:prstGeom>
          <a:noFill/>
          <a:ln>
            <a:noFill/>
          </a:ln>
        </p:spPr>
        <p:txBody>
          <a:bodyPr anchor="ctr">
            <a:noAutofit/>
          </a:bodyPr>
          <a:lstStyle/>
          <a:p>
            <a:pPr marL="432000" indent="-324000">
              <a:spcBef>
                <a:spcPts val="1417"/>
              </a:spcBef>
              <a:buClr>
                <a:srgbClr val="000000"/>
              </a:buClr>
              <a:buSzPct val="45000"/>
              <a:buFont typeface="Wingdings" charset="2"/>
              <a:buChar char=""/>
            </a:pPr>
            <a:endParaRPr lang="en-US" sz="1700" b="0" strike="noStrike" spc="-1">
              <a:solidFill>
                <a:srgbClr val="404040"/>
              </a:solidFill>
              <a:latin typeface="Franklin Gothic Book"/>
            </a:endParaRPr>
          </a:p>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 Graphical User Interface (GUI) – Develop a user-friendly GUI to make embedding and extracting messages easier.</a:t>
            </a:r>
          </a:p>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 Drag and Drop Support – Allow users to select images and messages through a simple drag-and-drop interface.</a:t>
            </a:r>
          </a:p>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 Customization Options – Provide settings for users to adjust the encoding method and choose different bit depths.</a:t>
            </a:r>
          </a:p>
          <a:p>
            <a:pPr marL="432000" indent="-324000">
              <a:spcBef>
                <a:spcPts val="1417"/>
              </a:spcBef>
              <a:buClr>
                <a:srgbClr val="000000"/>
              </a:buClr>
              <a:buSzPct val="45000"/>
              <a:buFont typeface="Wingdings" charset="2"/>
              <a:buChar char=""/>
            </a:pPr>
            <a:r>
              <a:rPr lang="en-US" sz="1700" b="0" strike="noStrike" spc="-1">
                <a:solidFill>
                  <a:srgbClr val="404040"/>
                </a:solidFill>
                <a:latin typeface="Franklin Gothic Book"/>
              </a:rPr>
              <a:t>📊 Real-time Preview – Show a preview of the image before and after steganography is applied.</a:t>
            </a:r>
          </a:p>
        </p:txBody>
      </p:sp>
      <p:sp>
        <p:nvSpPr>
          <p:cNvPr id="156" name="CustomShape 2"/>
          <p:cNvSpPr/>
          <p:nvPr/>
        </p:nvSpPr>
        <p:spPr>
          <a:xfrm>
            <a:off x="535680" y="844560"/>
            <a:ext cx="11029320" cy="529920"/>
          </a:xfrm>
          <a:prstGeom prst="rect">
            <a:avLst/>
          </a:prstGeom>
          <a:noFill/>
          <a:ln>
            <a:noFill/>
          </a:ln>
        </p:spPr>
        <p:style>
          <a:lnRef idx="0">
            <a:scrgbClr r="0" g="0" b="0"/>
          </a:lnRef>
          <a:fillRef idx="0">
            <a:scrgbClr r="0" g="0" b="0"/>
          </a:fillRef>
          <a:effectRef idx="0">
            <a:scrgbClr r="0" g="0" b="0"/>
          </a:effectRef>
          <a:fontRef idx="minor"/>
        </p:style>
        <p:txBody>
          <a:bodyPr anchor="b">
            <a:normAutofit fontScale="71000" lnSpcReduction="10000"/>
          </a:bodyPr>
          <a:lstStyle/>
          <a:p>
            <a:pPr>
              <a:lnSpc>
                <a:spcPct val="100000"/>
              </a:lnSpc>
            </a:pPr>
            <a:r>
              <a:rPr lang="en-US" sz="4400" b="1" strike="noStrike" cap="all" spc="-1">
                <a:solidFill>
                  <a:srgbClr val="1CADE4"/>
                </a:solidFill>
                <a:latin typeface="Arial"/>
              </a:rPr>
              <a:t>Future scope(optional)</a:t>
            </a:r>
            <a:endParaRPr lang="en-US" sz="4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463040" y="2766240"/>
            <a:ext cx="9298440" cy="1325160"/>
          </a:xfrm>
          <a:prstGeom prst="rect">
            <a:avLst/>
          </a:prstGeom>
          <a:noFill/>
          <a:ln>
            <a:noFill/>
          </a:ln>
        </p:spPr>
        <p:txBody>
          <a:bodyPr anchor="b">
            <a:noAutofit/>
          </a:bodyPr>
          <a:lstStyle/>
          <a:p>
            <a:pPr algn="ctr">
              <a:lnSpc>
                <a:spcPct val="100000"/>
              </a:lnSpc>
            </a:pPr>
            <a:r>
              <a:rPr lang="en-US" sz="2800" b="1" strike="noStrike" cap="all" spc="-1">
                <a:solidFill>
                  <a:srgbClr val="002060"/>
                </a:solidFill>
                <a:latin typeface="Arial"/>
              </a:rPr>
              <a:t>THANK YOU</a:t>
            </a:r>
            <a:endParaRPr lang="en-US" sz="2800" b="0" strike="noStrike" spc="-1">
              <a:solidFill>
                <a:srgbClr val="000000"/>
              </a:solidFill>
              <a:latin typeface="Franklin Gothic Boo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849600" y="558360"/>
            <a:ext cx="10515240" cy="1325160"/>
          </a:xfrm>
          <a:prstGeom prst="rect">
            <a:avLst/>
          </a:prstGeom>
          <a:noFill/>
          <a:ln>
            <a:noFill/>
          </a:ln>
        </p:spPr>
        <p:txBody>
          <a:bodyPr anchor="b">
            <a:noAutofit/>
          </a:bodyPr>
          <a:lstStyle/>
          <a:p>
            <a:pPr>
              <a:lnSpc>
                <a:spcPct val="100000"/>
              </a:lnSpc>
            </a:pPr>
            <a:r>
              <a:rPr lang="en-US" sz="2800" b="1" strike="noStrike" cap="all" spc="-1">
                <a:solidFill>
                  <a:srgbClr val="002060"/>
                </a:solidFill>
                <a:latin typeface="Arial"/>
              </a:rPr>
              <a:t>OUTLINE</a:t>
            </a:r>
            <a:endParaRPr lang="en-US" sz="2800" b="0" strike="noStrike" spc="-1">
              <a:solidFill>
                <a:srgbClr val="000000"/>
              </a:solidFill>
              <a:latin typeface="Franklin Gothic Book"/>
            </a:endParaRPr>
          </a:p>
        </p:txBody>
      </p:sp>
      <p:sp>
        <p:nvSpPr>
          <p:cNvPr id="138" name="TextShape 2"/>
          <p:cNvSpPr txBox="1"/>
          <p:nvPr/>
        </p:nvSpPr>
        <p:spPr>
          <a:xfrm>
            <a:off x="838080" y="1618920"/>
            <a:ext cx="11018520" cy="5238720"/>
          </a:xfrm>
          <a:prstGeom prst="rect">
            <a:avLst/>
          </a:prstGeom>
          <a:noFill/>
          <a:ln>
            <a:noFill/>
          </a:ln>
        </p:spPr>
        <p:txBody>
          <a:bodyPr>
            <a:noAutofit/>
          </a:bodyPr>
          <a:lstStyle/>
          <a:p>
            <a:pPr>
              <a:lnSpc>
                <a:spcPct val="110000"/>
              </a:lnSpc>
              <a:spcBef>
                <a:spcPts val="400"/>
              </a:spcBef>
              <a:spcAft>
                <a:spcPts val="601"/>
              </a:spcAft>
              <a:tabLst>
                <a:tab pos="0" algn="l"/>
              </a:tabLst>
            </a:pPr>
            <a:r>
              <a:rPr lang="en-US" sz="2000" b="1" strike="noStrike" spc="-1">
                <a:solidFill>
                  <a:srgbClr val="404040"/>
                </a:solidFill>
                <a:latin typeface="Arial"/>
                <a:ea typeface="Franklin Gothic Book"/>
              </a:rPr>
              <a:t>  </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Problem Statement </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Technology used</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Wow factor </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End users</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Result</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Conclusion</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Git-hub Link</a:t>
            </a:r>
            <a:endParaRPr lang="en-US" sz="2000" b="0" strike="noStrike" spc="-1">
              <a:solidFill>
                <a:srgbClr val="404040"/>
              </a:solidFill>
              <a:latin typeface="Franklin Gothic Book"/>
            </a:endParaRPr>
          </a:p>
          <a:p>
            <a:pPr marL="305280" indent="-304920">
              <a:lnSpc>
                <a:spcPct val="110000"/>
              </a:lnSpc>
              <a:spcBef>
                <a:spcPts val="400"/>
              </a:spcBef>
              <a:spcAft>
                <a:spcPts val="601"/>
              </a:spcAft>
              <a:buClr>
                <a:srgbClr val="1CADE4"/>
              </a:buClr>
              <a:buSzPct val="92000"/>
              <a:buFont typeface="Wingdings 2" charset="2"/>
              <a:buChar char=""/>
              <a:tabLst>
                <a:tab pos="0" algn="l"/>
              </a:tabLst>
            </a:pPr>
            <a:r>
              <a:rPr lang="en-US" sz="2000" b="1" strike="noStrike" spc="-1">
                <a:solidFill>
                  <a:srgbClr val="404040"/>
                </a:solidFill>
                <a:latin typeface="Arial"/>
                <a:ea typeface="Franklin Gothic Book"/>
              </a:rPr>
              <a:t>Future scope</a:t>
            </a:r>
            <a:endParaRPr lang="en-US" sz="2000" b="0" strike="noStrike" spc="-1">
              <a:solidFill>
                <a:srgbClr val="404040"/>
              </a:solidFill>
              <a:latin typeface="Franklin Gothic Book"/>
            </a:endParaRPr>
          </a:p>
          <a:p>
            <a:pPr>
              <a:lnSpc>
                <a:spcPct val="110000"/>
              </a:lnSpc>
              <a:spcBef>
                <a:spcPts val="400"/>
              </a:spcBef>
              <a:spcAft>
                <a:spcPts val="601"/>
              </a:spcAft>
              <a:tabLst>
                <a:tab pos="0" algn="l"/>
              </a:tabLst>
            </a:pPr>
            <a:endParaRPr lang="en-US" sz="2000" b="0" strike="noStrike" spc="-1">
              <a:solidFill>
                <a:srgbClr val="404040"/>
              </a:solidFill>
              <a:latin typeface="Franklin Gothic Book"/>
            </a:endParaRPr>
          </a:p>
          <a:p>
            <a:pPr>
              <a:lnSpc>
                <a:spcPct val="110000"/>
              </a:lnSpc>
              <a:spcBef>
                <a:spcPts val="400"/>
              </a:spcBef>
              <a:spcAft>
                <a:spcPts val="601"/>
              </a:spcAft>
              <a:tabLst>
                <a:tab pos="0" algn="l"/>
              </a:tabLst>
            </a:pPr>
            <a:endParaRPr lang="en-US" sz="2000" b="0" strike="noStrike" spc="-1">
              <a:solidFill>
                <a:srgbClr val="404040"/>
              </a:solidFill>
              <a:latin typeface="Franklin Gothic Book"/>
            </a:endParaRPr>
          </a:p>
          <a:p>
            <a:pPr>
              <a:lnSpc>
                <a:spcPct val="110000"/>
              </a:lnSpc>
              <a:spcBef>
                <a:spcPts val="340"/>
              </a:spcBef>
              <a:spcAft>
                <a:spcPts val="601"/>
              </a:spcAft>
              <a:tabLst>
                <a:tab pos="0" algn="l"/>
              </a:tabLst>
            </a:pPr>
            <a:endParaRPr lang="en-US" sz="2000" b="0" strike="noStrike" spc="-1">
              <a:solidFill>
                <a:srgbClr val="404040"/>
              </a:solidFill>
              <a:latin typeface="Franklin Gothic Boo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81040" y="702000"/>
            <a:ext cx="11029320" cy="529920"/>
          </a:xfrm>
          <a:prstGeom prst="rect">
            <a:avLst/>
          </a:prstGeom>
          <a:noFill/>
          <a:ln>
            <a:noFill/>
          </a:ln>
        </p:spPr>
        <p:txBody>
          <a:bodyPr anchor="b">
            <a:normAutofit fontScale="71000" lnSpcReduction="10000"/>
          </a:bodyPr>
          <a:lstStyle/>
          <a:p>
            <a:pPr>
              <a:lnSpc>
                <a:spcPct val="100000"/>
              </a:lnSpc>
            </a:pPr>
            <a:r>
              <a:rPr lang="en-US" sz="4400" b="1" strike="noStrike" cap="all" spc="-1">
                <a:solidFill>
                  <a:srgbClr val="1CADE4"/>
                </a:solidFill>
                <a:latin typeface="Arial"/>
              </a:rPr>
              <a:t>Problem Statement</a:t>
            </a:r>
            <a:endParaRPr lang="en-US" sz="4400" b="0" strike="noStrike" spc="-1">
              <a:solidFill>
                <a:srgbClr val="000000"/>
              </a:solidFill>
              <a:latin typeface="Franklin Gothic Book"/>
            </a:endParaRPr>
          </a:p>
        </p:txBody>
      </p:sp>
      <p:sp>
        <p:nvSpPr>
          <p:cNvPr id="140" name="TextShape 2"/>
          <p:cNvSpPr txBox="1"/>
          <p:nvPr/>
        </p:nvSpPr>
        <p:spPr>
          <a:xfrm>
            <a:off x="452520" y="1237680"/>
            <a:ext cx="11029320" cy="4672800"/>
          </a:xfrm>
          <a:prstGeom prst="rect">
            <a:avLst/>
          </a:prstGeom>
          <a:noFill/>
          <a:ln>
            <a:noFill/>
          </a:ln>
        </p:spPr>
        <p:txBody>
          <a:bodyPr anchor="ctr">
            <a:noAutofit/>
          </a:bodyPr>
          <a:lstStyle/>
          <a:p>
            <a:pPr>
              <a:lnSpc>
                <a:spcPct val="110000"/>
              </a:lnSpc>
              <a:spcBef>
                <a:spcPts val="641"/>
              </a:spcBef>
              <a:spcAft>
                <a:spcPts val="601"/>
              </a:spcAft>
              <a:tabLst>
                <a:tab pos="0" algn="l"/>
              </a:tabLst>
            </a:pPr>
            <a:endParaRPr lang="en-US" sz="1700" b="0" strike="noStrike" spc="-1" dirty="0">
              <a:solidFill>
                <a:srgbClr val="404040"/>
              </a:solidFill>
              <a:latin typeface="Franklin Gothic Book"/>
            </a:endParaRPr>
          </a:p>
          <a:p>
            <a:pPr>
              <a:lnSpc>
                <a:spcPct val="110000"/>
              </a:lnSpc>
              <a:spcBef>
                <a:spcPts val="641"/>
              </a:spcBef>
              <a:spcAft>
                <a:spcPts val="601"/>
              </a:spcAft>
              <a:tabLst>
                <a:tab pos="0" algn="l"/>
              </a:tabLst>
            </a:pPr>
            <a:r>
              <a:rPr lang="en-IN" sz="2800" b="0" strike="noStrike" spc="-1" dirty="0">
                <a:solidFill>
                  <a:srgbClr val="0F0F0F"/>
                </a:solidFill>
                <a:latin typeface="Franklin Gothic Book"/>
                <a:ea typeface="Franklin Gothic Book"/>
              </a:rPr>
              <a:t>The problem involves securely hiding sensitive data within an image using steganography to ensure confidentiality and prevent unauthorized access. Traditional encryption methods make hidden data noticeable, whereas steganography conceals it within image pixels without altering the visual appearance. The challenge is to develop an efficient algorithm that embeds and extracts data while maintaining image quality and security.</a:t>
            </a:r>
            <a:endParaRPr lang="en-US" sz="2800" b="0" strike="noStrike" spc="-1" dirty="0">
              <a:solidFill>
                <a:srgbClr val="404040"/>
              </a:solidFill>
              <a:latin typeface="Franklin Gothic Boo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581040" y="702000"/>
            <a:ext cx="11029320" cy="529920"/>
          </a:xfrm>
          <a:prstGeom prst="rect">
            <a:avLst/>
          </a:prstGeom>
          <a:noFill/>
          <a:ln>
            <a:noFill/>
          </a:ln>
        </p:spPr>
        <p:txBody>
          <a:bodyPr anchor="b">
            <a:normAutofit fontScale="71000" lnSpcReduction="10000"/>
          </a:bodyPr>
          <a:lstStyle/>
          <a:p>
            <a:pPr>
              <a:lnSpc>
                <a:spcPct val="100000"/>
              </a:lnSpc>
            </a:pPr>
            <a:r>
              <a:rPr lang="en-US" sz="4400" b="1" strike="noStrike" cap="all" spc="-1">
                <a:solidFill>
                  <a:srgbClr val="1CADE4"/>
                </a:solidFill>
                <a:latin typeface="Arial"/>
              </a:rPr>
              <a:t>Technology  used</a:t>
            </a:r>
            <a:endParaRPr lang="en-US" sz="4400" b="0" strike="noStrike" spc="-1">
              <a:solidFill>
                <a:srgbClr val="000000"/>
              </a:solidFill>
              <a:latin typeface="Franklin Gothic Book"/>
            </a:endParaRPr>
          </a:p>
        </p:txBody>
      </p:sp>
      <p:sp>
        <p:nvSpPr>
          <p:cNvPr id="142" name="TextShape 2"/>
          <p:cNvSpPr txBox="1"/>
          <p:nvPr/>
        </p:nvSpPr>
        <p:spPr>
          <a:xfrm>
            <a:off x="441720" y="1087200"/>
            <a:ext cx="11613240" cy="5563440"/>
          </a:xfrm>
          <a:prstGeom prst="rect">
            <a:avLst/>
          </a:prstGeom>
          <a:noFill/>
          <a:ln>
            <a:noFill/>
          </a:ln>
        </p:spPr>
        <p:txBody>
          <a:bodyPr anchor="ctr">
            <a:noAutofit/>
          </a:bodyPr>
          <a:lstStyle/>
          <a:p>
            <a:pPr>
              <a:lnSpc>
                <a:spcPct val="110000"/>
              </a:lnSpc>
              <a:spcBef>
                <a:spcPts val="340"/>
              </a:spcBef>
              <a:spcAft>
                <a:spcPts val="601"/>
              </a:spcAft>
              <a:tabLst>
                <a:tab pos="0" algn="l"/>
              </a:tabLst>
            </a:pPr>
            <a:r>
              <a:rPr lang="en-IN" sz="1700" b="1" strike="noStrike" spc="-1">
                <a:solidFill>
                  <a:srgbClr val="404040"/>
                </a:solidFill>
                <a:latin typeface="Franklin Gothic Book"/>
              </a:rPr>
              <a:t>Libraries Used:</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 Standard Libraries:</a:t>
            </a:r>
            <a:r>
              <a:rPr lang="en-IN" sz="1700" b="0" strike="noStrike" spc="-1">
                <a:solidFill>
                  <a:srgbClr val="404040"/>
                </a:solidFill>
                <a:latin typeface="Franklin Gothic Book"/>
              </a:rPr>
              <a:t> stdio.h, stdlib.h, string.h</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Custom Header:</a:t>
            </a:r>
            <a:r>
              <a:rPr lang="en-IN" sz="1700" b="0" strike="noStrike" spc="-1">
                <a:solidFill>
                  <a:srgbClr val="404040"/>
                </a:solidFill>
                <a:latin typeface="Franklin Gothic Book"/>
              </a:rPr>
              <a:t> "steganography.h"</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1" strike="noStrike" spc="-1">
                <a:solidFill>
                  <a:srgbClr val="404040"/>
                </a:solidFill>
                <a:latin typeface="Franklin Gothic Book"/>
              </a:rPr>
              <a:t>Platforms:</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Operating System:</a:t>
            </a:r>
            <a:r>
              <a:rPr lang="en-IN" sz="1700" b="0" strike="noStrike" spc="-1">
                <a:solidFill>
                  <a:srgbClr val="404040"/>
                </a:solidFill>
                <a:latin typeface="Franklin Gothic Book"/>
              </a:rPr>
              <a:t> Ubuntu 20.04</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Compiler:</a:t>
            </a:r>
            <a:r>
              <a:rPr lang="en-IN" sz="1700" b="0" strike="noStrike" spc="-1">
                <a:solidFill>
                  <a:srgbClr val="404040"/>
                </a:solidFill>
                <a:latin typeface="Franklin Gothic Book"/>
              </a:rPr>
              <a:t> GCC</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File Format:</a:t>
            </a:r>
            <a:r>
              <a:rPr lang="en-IN" sz="1700" b="0" strike="noStrike" spc="-1">
                <a:solidFill>
                  <a:srgbClr val="404040"/>
                </a:solidFill>
                <a:latin typeface="Franklin Gothic Book"/>
              </a:rPr>
              <a:t> BMP (Bitmap Image)</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1" strike="noStrike" spc="-1">
                <a:solidFill>
                  <a:srgbClr val="404040"/>
                </a:solidFill>
                <a:latin typeface="Franklin Gothic Book"/>
              </a:rPr>
              <a:t>Additional Points:</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   Steganography Method:</a:t>
            </a:r>
            <a:r>
              <a:rPr lang="en-IN" sz="1700" b="0" strike="noStrike" spc="-1">
                <a:solidFill>
                  <a:srgbClr val="404040"/>
                </a:solidFill>
                <a:latin typeface="Franklin Gothic Book"/>
              </a:rPr>
              <a:t> Least Significant Bit (LSB) Encoding</a:t>
            </a:r>
            <a:endParaRPr lang="en-US" sz="1700" b="0" strike="noStrike" spc="-1">
              <a:solidFill>
                <a:srgbClr val="404040"/>
              </a:solidFill>
              <a:latin typeface="Franklin Gothic Book"/>
            </a:endParaRPr>
          </a:p>
          <a:p>
            <a:pPr>
              <a:lnSpc>
                <a:spcPct val="110000"/>
              </a:lnSpc>
              <a:spcBef>
                <a:spcPts val="340"/>
              </a:spcBef>
              <a:spcAft>
                <a:spcPts val="601"/>
              </a:spcAft>
              <a:tabLst>
                <a:tab pos="0" algn="l"/>
              </a:tabLst>
            </a:pPr>
            <a:r>
              <a:rPr lang="en-IN" sz="1700" b="0" strike="noStrike" spc="-1">
                <a:solidFill>
                  <a:srgbClr val="404040"/>
                </a:solidFill>
                <a:latin typeface="Franklin Gothic Book"/>
              </a:rPr>
              <a:t>   </a:t>
            </a:r>
            <a:r>
              <a:rPr lang="en-IN" sz="1700" b="1" strike="noStrike" spc="-1">
                <a:solidFill>
                  <a:srgbClr val="404040"/>
                </a:solidFill>
                <a:latin typeface="Franklin Gothic Book"/>
              </a:rPr>
              <a:t> Data Handling:</a:t>
            </a:r>
            <a:r>
              <a:rPr lang="en-IN" sz="1700" b="0" strike="noStrike" spc="-1">
                <a:solidFill>
                  <a:srgbClr val="404040"/>
                </a:solidFill>
                <a:latin typeface="Franklin Gothic Book"/>
              </a:rPr>
              <a:t> Embeds and extracts text data from images </a:t>
            </a:r>
            <a:endParaRPr lang="en-US" sz="1700" b="0" strike="noStrike" spc="-1">
              <a:solidFill>
                <a:srgbClr val="404040"/>
              </a:solidFill>
              <a:latin typeface="Franklin Gothic Boo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581040" y="771840"/>
            <a:ext cx="11029320" cy="529920"/>
          </a:xfrm>
          <a:prstGeom prst="rect">
            <a:avLst/>
          </a:prstGeom>
          <a:noFill/>
          <a:ln>
            <a:noFill/>
          </a:ln>
        </p:spPr>
        <p:txBody>
          <a:bodyPr anchor="b">
            <a:noAutofit/>
          </a:bodyPr>
          <a:lstStyle/>
          <a:p>
            <a:pPr>
              <a:lnSpc>
                <a:spcPct val="100000"/>
              </a:lnSpc>
            </a:pPr>
            <a:r>
              <a:rPr lang="en-US" sz="3200" b="1" strike="noStrike" cap="all" spc="-1">
                <a:solidFill>
                  <a:srgbClr val="1CADE4"/>
                </a:solidFill>
                <a:latin typeface="Arial"/>
                <a:ea typeface="Franklin Gothic Demi"/>
              </a:rPr>
              <a:t>Wow factors</a:t>
            </a:r>
            <a:endParaRPr lang="en-US" sz="3200" b="0" strike="noStrike" spc="-1">
              <a:solidFill>
                <a:srgbClr val="000000"/>
              </a:solidFill>
              <a:latin typeface="Franklin Gothic Book"/>
            </a:endParaRPr>
          </a:p>
        </p:txBody>
      </p:sp>
      <p:sp>
        <p:nvSpPr>
          <p:cNvPr id="144" name="TextShape 2"/>
          <p:cNvSpPr txBox="1"/>
          <p:nvPr/>
        </p:nvSpPr>
        <p:spPr>
          <a:xfrm>
            <a:off x="581040" y="1302120"/>
            <a:ext cx="11029320" cy="4672800"/>
          </a:xfrm>
          <a:prstGeom prst="rect">
            <a:avLst/>
          </a:prstGeom>
          <a:noFill/>
          <a:ln>
            <a:noFill/>
          </a:ln>
        </p:spPr>
        <p:txBody>
          <a:bodyPr anchor="ctr">
            <a:noAutofit/>
          </a:bodyPr>
          <a:lstStyle/>
          <a:p>
            <a:pPr>
              <a:lnSpc>
                <a:spcPct val="110000"/>
              </a:lnSpc>
              <a:spcBef>
                <a:spcPts val="360"/>
              </a:spcBef>
              <a:spcAft>
                <a:spcPts val="601"/>
              </a:spcAft>
              <a:tabLst>
                <a:tab pos="0" algn="l"/>
              </a:tabLst>
            </a:pPr>
            <a:r>
              <a:rPr lang="en-IN" sz="1800" b="1" strike="noStrike" spc="-1">
                <a:solidFill>
                  <a:srgbClr val="0F0F0F"/>
                </a:solidFill>
                <a:latin typeface="Franklin Gothic Book"/>
              </a:rPr>
              <a:t>1️⃣ LSB-Based Steganography – Hides data in the Least Significant Bit, ensuring security without visible image changes.</a:t>
            </a: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r>
              <a:rPr lang="en-IN" sz="1800" b="1" strike="noStrike" spc="-1">
                <a:solidFill>
                  <a:srgbClr val="0F0F0F"/>
                </a:solidFill>
                <a:latin typeface="Franklin Gothic Book"/>
              </a:rPr>
              <a:t>2️⃣ Lossless BMP Processing – Works with uncompressed BMP images to maintain data integrity.</a:t>
            </a: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r>
              <a:rPr lang="en-IN" sz="1800" b="1" strike="noStrike" spc="-1">
                <a:solidFill>
                  <a:srgbClr val="0F0F0F"/>
                </a:solidFill>
                <a:latin typeface="Franklin Gothic Book"/>
              </a:rPr>
              <a:t>3️⃣ Lightweight &amp; Fast – Written in C for high efficiency, outperforming Python/Java-based tools.</a:t>
            </a: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endParaRPr lang="en-US" sz="1800" b="0" strike="noStrike" spc="-1">
              <a:solidFill>
                <a:srgbClr val="404040"/>
              </a:solidFill>
              <a:latin typeface="Franklin Gothic Book"/>
            </a:endParaRPr>
          </a:p>
          <a:p>
            <a:pPr>
              <a:lnSpc>
                <a:spcPct val="110000"/>
              </a:lnSpc>
              <a:spcBef>
                <a:spcPts val="360"/>
              </a:spcBef>
              <a:spcAft>
                <a:spcPts val="601"/>
              </a:spcAft>
              <a:tabLst>
                <a:tab pos="0" algn="l"/>
              </a:tabLst>
            </a:pPr>
            <a:r>
              <a:rPr lang="en-IN" sz="1800" b="1" strike="noStrike" spc="-1">
                <a:solidFill>
                  <a:srgbClr val="0F0F0F"/>
                </a:solidFill>
                <a:latin typeface="Franklin Gothic Book"/>
              </a:rPr>
              <a:t>4️⃣ Simple CLI Interface – Easy command-line usage for embedding and extracting data, ideal for automation.</a:t>
            </a:r>
            <a:endParaRPr lang="en-US" sz="1800" b="0" strike="noStrike" spc="-1">
              <a:solidFill>
                <a:srgbClr val="404040"/>
              </a:solidFill>
              <a:latin typeface="Franklin Gothic Boo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581040" y="702000"/>
            <a:ext cx="11029320" cy="529920"/>
          </a:xfrm>
          <a:prstGeom prst="rect">
            <a:avLst/>
          </a:prstGeom>
          <a:noFill/>
          <a:ln>
            <a:noFill/>
          </a:ln>
        </p:spPr>
        <p:txBody>
          <a:bodyPr anchor="b">
            <a:noAutofit/>
          </a:bodyPr>
          <a:lstStyle/>
          <a:p>
            <a:pPr>
              <a:lnSpc>
                <a:spcPct val="100000"/>
              </a:lnSpc>
            </a:pPr>
            <a:r>
              <a:rPr lang="en-IN" sz="2800" b="0" strike="noStrike" cap="all" spc="-1">
                <a:solidFill>
                  <a:srgbClr val="1CADE4"/>
                </a:solidFill>
                <a:latin typeface="Franklin Gothic Demi"/>
              </a:rPr>
              <a:t>End users</a:t>
            </a:r>
            <a:endParaRPr lang="en-US" sz="2800" b="0" strike="noStrike" spc="-1">
              <a:solidFill>
                <a:srgbClr val="000000"/>
              </a:solidFill>
              <a:latin typeface="Franklin Gothic Book"/>
            </a:endParaRPr>
          </a:p>
        </p:txBody>
      </p:sp>
      <p:sp>
        <p:nvSpPr>
          <p:cNvPr id="146" name="TextShape 2"/>
          <p:cNvSpPr txBox="1"/>
          <p:nvPr/>
        </p:nvSpPr>
        <p:spPr>
          <a:xfrm>
            <a:off x="581040" y="1302120"/>
            <a:ext cx="11029320" cy="4672800"/>
          </a:xfrm>
          <a:prstGeom prst="rect">
            <a:avLst/>
          </a:prstGeom>
          <a:noFill/>
          <a:ln>
            <a:noFill/>
          </a:ln>
        </p:spPr>
        <p:txBody>
          <a:bodyPr anchor="ctr">
            <a:noAutofit/>
          </a:bodyPr>
          <a:lstStyle/>
          <a:p>
            <a:pPr>
              <a:lnSpc>
                <a:spcPct val="110000"/>
              </a:lnSpc>
              <a:spcBef>
                <a:spcPts val="340"/>
              </a:spcBef>
              <a:spcAft>
                <a:spcPts val="601"/>
              </a:spcAft>
            </a:pPr>
            <a:r>
              <a:rPr lang="en-IN" sz="1700" b="0" strike="noStrike" spc="-1">
                <a:solidFill>
                  <a:srgbClr val="404040"/>
                </a:solidFill>
                <a:latin typeface="Franklin Gothic Book"/>
              </a:rPr>
              <a:t>1️⃣ </a:t>
            </a:r>
            <a:r>
              <a:rPr lang="en-IN" sz="1700" b="1" strike="noStrike" spc="-1">
                <a:solidFill>
                  <a:srgbClr val="404040"/>
                </a:solidFill>
                <a:latin typeface="Franklin Gothic Book"/>
              </a:rPr>
              <a:t>Cybersecurity Professionals</a:t>
            </a:r>
            <a:r>
              <a:rPr lang="en-IN" sz="1700" b="0" strike="noStrike" spc="-1">
                <a:solidFill>
                  <a:srgbClr val="404040"/>
                </a:solidFill>
                <a:latin typeface="Franklin Gothic Book"/>
              </a:rPr>
              <a:t> – Use steganography for secure data transmission and covert communication.</a:t>
            </a:r>
            <a:endParaRPr lang="en-US" sz="1700" b="0" strike="noStrike" spc="-1">
              <a:solidFill>
                <a:srgbClr val="404040"/>
              </a:solidFill>
              <a:latin typeface="Franklin Gothic Book"/>
            </a:endParaRPr>
          </a:p>
          <a:p>
            <a:pPr>
              <a:lnSpc>
                <a:spcPct val="110000"/>
              </a:lnSpc>
              <a:spcBef>
                <a:spcPts val="340"/>
              </a:spcBef>
              <a:spcAft>
                <a:spcPts val="601"/>
              </a:spcAft>
            </a:pPr>
            <a:endParaRPr lang="en-US" sz="1700" b="0" strike="noStrike" spc="-1">
              <a:solidFill>
                <a:srgbClr val="404040"/>
              </a:solidFill>
              <a:latin typeface="Franklin Gothic Book"/>
            </a:endParaRPr>
          </a:p>
          <a:p>
            <a:pPr>
              <a:lnSpc>
                <a:spcPct val="110000"/>
              </a:lnSpc>
              <a:spcBef>
                <a:spcPts val="340"/>
              </a:spcBef>
              <a:spcAft>
                <a:spcPts val="601"/>
              </a:spcAft>
            </a:pPr>
            <a:r>
              <a:rPr lang="en-IN" sz="1700" b="0" strike="noStrike" spc="-1">
                <a:solidFill>
                  <a:srgbClr val="404040"/>
                </a:solidFill>
                <a:latin typeface="Franklin Gothic Book"/>
              </a:rPr>
              <a:t>2️⃣ </a:t>
            </a:r>
            <a:r>
              <a:rPr lang="en-IN" sz="1700" b="1" strike="noStrike" spc="-1">
                <a:solidFill>
                  <a:srgbClr val="404040"/>
                </a:solidFill>
                <a:latin typeface="Franklin Gothic Book"/>
              </a:rPr>
              <a:t>Forensic Experts</a:t>
            </a:r>
            <a:r>
              <a:rPr lang="en-IN" sz="1700" b="0" strike="noStrike" spc="-1">
                <a:solidFill>
                  <a:srgbClr val="404040"/>
                </a:solidFill>
                <a:latin typeface="Franklin Gothic Book"/>
              </a:rPr>
              <a:t> – Extract hidden information from images for digital investigations.</a:t>
            </a:r>
            <a:endParaRPr lang="en-US" sz="1700" b="0" strike="noStrike" spc="-1">
              <a:solidFill>
                <a:srgbClr val="404040"/>
              </a:solidFill>
              <a:latin typeface="Franklin Gothic Book"/>
            </a:endParaRPr>
          </a:p>
          <a:p>
            <a:pPr>
              <a:lnSpc>
                <a:spcPct val="110000"/>
              </a:lnSpc>
              <a:spcBef>
                <a:spcPts val="340"/>
              </a:spcBef>
              <a:spcAft>
                <a:spcPts val="601"/>
              </a:spcAft>
            </a:pPr>
            <a:endParaRPr lang="en-US" sz="1700" b="0" strike="noStrike" spc="-1">
              <a:solidFill>
                <a:srgbClr val="404040"/>
              </a:solidFill>
              <a:latin typeface="Franklin Gothic Book"/>
            </a:endParaRPr>
          </a:p>
          <a:p>
            <a:pPr>
              <a:lnSpc>
                <a:spcPct val="110000"/>
              </a:lnSpc>
              <a:spcBef>
                <a:spcPts val="340"/>
              </a:spcBef>
              <a:spcAft>
                <a:spcPts val="601"/>
              </a:spcAft>
            </a:pPr>
            <a:r>
              <a:rPr lang="en-IN" sz="1700" b="0" strike="noStrike" spc="-1">
                <a:solidFill>
                  <a:srgbClr val="404040"/>
                </a:solidFill>
                <a:latin typeface="Franklin Gothic Book"/>
              </a:rPr>
              <a:t>3️⃣ </a:t>
            </a:r>
            <a:r>
              <a:rPr lang="en-IN" sz="1700" b="1" strike="noStrike" spc="-1">
                <a:solidFill>
                  <a:srgbClr val="404040"/>
                </a:solidFill>
                <a:latin typeface="Franklin Gothic Book"/>
              </a:rPr>
              <a:t>Government &amp; Defense Agencies</a:t>
            </a:r>
            <a:r>
              <a:rPr lang="en-IN" sz="1700" b="0" strike="noStrike" spc="-1">
                <a:solidFill>
                  <a:srgbClr val="404040"/>
                </a:solidFill>
                <a:latin typeface="Franklin Gothic Book"/>
              </a:rPr>
              <a:t> – Securely embed sensitive data in images for intelligence and confidential operations.</a:t>
            </a:r>
            <a:endParaRPr lang="en-US" sz="1700" b="0" strike="noStrike" spc="-1">
              <a:solidFill>
                <a:srgbClr val="404040"/>
              </a:solidFill>
              <a:latin typeface="Franklin Gothic Book"/>
            </a:endParaRPr>
          </a:p>
          <a:p>
            <a:pPr>
              <a:lnSpc>
                <a:spcPct val="110000"/>
              </a:lnSpc>
              <a:spcBef>
                <a:spcPts val="340"/>
              </a:spcBef>
              <a:spcAft>
                <a:spcPts val="601"/>
              </a:spcAft>
            </a:pPr>
            <a:endParaRPr lang="en-US" sz="1700" b="0" strike="noStrike" spc="-1">
              <a:solidFill>
                <a:srgbClr val="404040"/>
              </a:solidFill>
              <a:latin typeface="Franklin Gothic Book"/>
            </a:endParaRPr>
          </a:p>
          <a:p>
            <a:pPr>
              <a:lnSpc>
                <a:spcPct val="110000"/>
              </a:lnSpc>
              <a:spcBef>
                <a:spcPts val="340"/>
              </a:spcBef>
              <a:spcAft>
                <a:spcPts val="601"/>
              </a:spcAft>
            </a:pPr>
            <a:r>
              <a:rPr lang="en-IN" sz="1700" b="0" strike="noStrike" spc="-1">
                <a:solidFill>
                  <a:srgbClr val="404040"/>
                </a:solidFill>
                <a:latin typeface="Franklin Gothic Book"/>
              </a:rPr>
              <a:t>4️⃣ </a:t>
            </a:r>
            <a:r>
              <a:rPr lang="en-IN" sz="1700" b="1" strike="noStrike" spc="-1">
                <a:solidFill>
                  <a:srgbClr val="404040"/>
                </a:solidFill>
                <a:latin typeface="Franklin Gothic Book"/>
              </a:rPr>
              <a:t>Researchers &amp; Academics</a:t>
            </a:r>
            <a:r>
              <a:rPr lang="en-IN" sz="1700" b="0" strike="noStrike" spc="-1">
                <a:solidFill>
                  <a:srgbClr val="404040"/>
                </a:solidFill>
                <a:latin typeface="Franklin Gothic Book"/>
              </a:rPr>
              <a:t> – Study and improve steganographic techniques for data security and cryptography.</a:t>
            </a:r>
            <a:endParaRPr lang="en-US" sz="1700" b="0" strike="noStrike" spc="-1">
              <a:solidFill>
                <a:srgbClr val="404040"/>
              </a:solidFill>
              <a:latin typeface="Franklin Gothic Book"/>
            </a:endParaRPr>
          </a:p>
          <a:p>
            <a:pPr>
              <a:lnSpc>
                <a:spcPct val="110000"/>
              </a:lnSpc>
              <a:spcBef>
                <a:spcPts val="340"/>
              </a:spcBef>
              <a:spcAft>
                <a:spcPts val="601"/>
              </a:spcAft>
            </a:pPr>
            <a:endParaRPr lang="en-US" sz="1700" b="0" strike="noStrike" spc="-1">
              <a:solidFill>
                <a:srgbClr val="404040"/>
              </a:solidFill>
              <a:latin typeface="Franklin Gothic Book"/>
            </a:endParaRPr>
          </a:p>
          <a:p>
            <a:pPr>
              <a:lnSpc>
                <a:spcPct val="110000"/>
              </a:lnSpc>
              <a:spcBef>
                <a:spcPts val="340"/>
              </a:spcBef>
              <a:spcAft>
                <a:spcPts val="601"/>
              </a:spcAft>
            </a:pPr>
            <a:r>
              <a:rPr lang="en-IN" sz="1700" b="0" strike="noStrike" spc="-1">
                <a:solidFill>
                  <a:srgbClr val="404040"/>
                </a:solidFill>
                <a:latin typeface="Franklin Gothic Book"/>
              </a:rPr>
              <a:t>5️⃣ </a:t>
            </a:r>
            <a:r>
              <a:rPr lang="en-IN" sz="1700" b="1" strike="noStrike" spc="-1">
                <a:solidFill>
                  <a:srgbClr val="404040"/>
                </a:solidFill>
                <a:latin typeface="Franklin Gothic Book"/>
              </a:rPr>
              <a:t>Privacy-Conscious Users</a:t>
            </a:r>
            <a:r>
              <a:rPr lang="en-IN" sz="1700" b="0" strike="noStrike" spc="-1">
                <a:solidFill>
                  <a:srgbClr val="404040"/>
                </a:solidFill>
                <a:latin typeface="Franklin Gothic Book"/>
              </a:rPr>
              <a:t> – Individuals who want to protect personal or confidential information from unauthorized access.</a:t>
            </a:r>
            <a:endParaRPr lang="en-US" sz="1700" b="0" strike="noStrike" spc="-1">
              <a:solidFill>
                <a:srgbClr val="404040"/>
              </a:solidFill>
              <a:latin typeface="Franklin Gothic Boo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581040" y="702000"/>
            <a:ext cx="11029320" cy="529920"/>
          </a:xfrm>
          <a:prstGeom prst="rect">
            <a:avLst/>
          </a:prstGeom>
          <a:noFill/>
          <a:ln>
            <a:noFill/>
          </a:ln>
        </p:spPr>
        <p:txBody>
          <a:bodyPr anchor="b">
            <a:noAutofit/>
          </a:bodyPr>
          <a:lstStyle/>
          <a:p>
            <a:pPr>
              <a:lnSpc>
                <a:spcPct val="100000"/>
              </a:lnSpc>
            </a:pPr>
            <a:r>
              <a:rPr lang="en-IN" sz="2800" b="0" strike="noStrike" cap="all" spc="-1">
                <a:solidFill>
                  <a:srgbClr val="1CADE4"/>
                </a:solidFill>
                <a:latin typeface="Franklin Gothic Demi"/>
              </a:rPr>
              <a:t>Results</a:t>
            </a:r>
            <a:endParaRPr lang="en-US" sz="2800" b="0" strike="noStrike" spc="-1">
              <a:solidFill>
                <a:srgbClr val="000000"/>
              </a:solidFill>
              <a:latin typeface="Franklin Gothic Book"/>
            </a:endParaRPr>
          </a:p>
        </p:txBody>
      </p:sp>
      <p:pic>
        <p:nvPicPr>
          <p:cNvPr id="3" name="Picture 2">
            <a:extLst>
              <a:ext uri="{FF2B5EF4-FFF2-40B4-BE49-F238E27FC236}">
                <a16:creationId xmlns:a16="http://schemas.microsoft.com/office/drawing/2014/main" id="{49BDE219-662D-7CAF-771A-02490AE9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41" y="1342378"/>
            <a:ext cx="5342432" cy="5210822"/>
          </a:xfrm>
          <a:prstGeom prst="rect">
            <a:avLst/>
          </a:prstGeom>
        </p:spPr>
      </p:pic>
      <p:pic>
        <p:nvPicPr>
          <p:cNvPr id="5" name="Picture 4">
            <a:extLst>
              <a:ext uri="{FF2B5EF4-FFF2-40B4-BE49-F238E27FC236}">
                <a16:creationId xmlns:a16="http://schemas.microsoft.com/office/drawing/2014/main" id="{B7F49FA3-0BE8-2E93-E369-29386DED1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91" y="1342378"/>
            <a:ext cx="3962400" cy="5208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581040" y="702000"/>
            <a:ext cx="11029320" cy="529920"/>
          </a:xfrm>
          <a:prstGeom prst="rect">
            <a:avLst/>
          </a:prstGeom>
          <a:noFill/>
          <a:ln>
            <a:noFill/>
          </a:ln>
        </p:spPr>
        <p:txBody>
          <a:bodyPr anchor="b">
            <a:noAutofit/>
          </a:bodyPr>
          <a:lstStyle/>
          <a:p>
            <a:pPr>
              <a:lnSpc>
                <a:spcPct val="100000"/>
              </a:lnSpc>
            </a:pPr>
            <a:r>
              <a:rPr lang="en-IN" sz="2800" b="0" strike="noStrike" cap="all" spc="-1">
                <a:solidFill>
                  <a:srgbClr val="1CADE4"/>
                </a:solidFill>
                <a:latin typeface="Franklin Gothic Demi"/>
              </a:rPr>
              <a:t>Conclusion</a:t>
            </a:r>
            <a:endParaRPr lang="en-US" sz="2800" b="0" strike="noStrike" spc="-1">
              <a:solidFill>
                <a:srgbClr val="000000"/>
              </a:solidFill>
              <a:latin typeface="Franklin Gothic Book"/>
            </a:endParaRPr>
          </a:p>
        </p:txBody>
      </p:sp>
      <p:sp>
        <p:nvSpPr>
          <p:cNvPr id="152" name="TextShape 2"/>
          <p:cNvSpPr txBox="1"/>
          <p:nvPr/>
        </p:nvSpPr>
        <p:spPr>
          <a:xfrm>
            <a:off x="581040" y="1302120"/>
            <a:ext cx="11029320" cy="4672800"/>
          </a:xfrm>
          <a:prstGeom prst="rect">
            <a:avLst/>
          </a:prstGeom>
          <a:noFill/>
          <a:ln>
            <a:noFill/>
          </a:ln>
        </p:spPr>
        <p:txBody>
          <a:bodyPr anchor="ctr">
            <a:noAutofit/>
          </a:bodyPr>
          <a:lstStyle/>
          <a:p>
            <a:pPr>
              <a:lnSpc>
                <a:spcPct val="110000"/>
              </a:lnSpc>
              <a:spcBef>
                <a:spcPts val="340"/>
              </a:spcBef>
              <a:spcAft>
                <a:spcPts val="601"/>
              </a:spcAft>
            </a:pPr>
            <a:r>
              <a:rPr lang="en-IN" sz="1700" b="0" strike="noStrike" spc="-1">
                <a:solidFill>
                  <a:srgbClr val="404040"/>
                </a:solidFill>
                <a:latin typeface="Franklin Gothic Book"/>
              </a:rPr>
              <a:t>This project successfully addresses the challenge of securely hiding data within an image using LSB-based steganography. By modifying the Least Significant Bit (LSB) of pixel values in BMP images, it ensures that sensitive information remains hidden without noticeable visual changes. The approach maintains data integrity, works efficiently with minimal dependencies, and provides a simple CLI interface for embedding and extracting data.</a:t>
            </a:r>
            <a:endParaRPr lang="en-US" sz="1700" b="0" strike="noStrike" spc="-1">
              <a:solidFill>
                <a:srgbClr val="404040"/>
              </a:solidFill>
              <a:latin typeface="Franklin Gothic Book"/>
            </a:endParaRPr>
          </a:p>
          <a:p>
            <a:pPr>
              <a:lnSpc>
                <a:spcPct val="110000"/>
              </a:lnSpc>
              <a:spcBef>
                <a:spcPts val="340"/>
              </a:spcBef>
              <a:spcAft>
                <a:spcPts val="601"/>
              </a:spcAft>
            </a:pPr>
            <a:endParaRPr lang="en-US" sz="1700" b="0" strike="noStrike" spc="-1">
              <a:solidFill>
                <a:srgbClr val="404040"/>
              </a:solidFill>
              <a:latin typeface="Franklin Gothic Book"/>
            </a:endParaRPr>
          </a:p>
          <a:p>
            <a:pPr>
              <a:lnSpc>
                <a:spcPct val="110000"/>
              </a:lnSpc>
              <a:spcBef>
                <a:spcPts val="340"/>
              </a:spcBef>
              <a:spcAft>
                <a:spcPts val="601"/>
              </a:spcAft>
            </a:pPr>
            <a:r>
              <a:rPr lang="en-IN" sz="1700" b="0" strike="noStrike" spc="-1">
                <a:solidFill>
                  <a:srgbClr val="404040"/>
                </a:solidFill>
                <a:latin typeface="Franklin Gothic Book"/>
              </a:rPr>
              <a:t>While the current implementation supports BMP files, it can be extended to support other formats like PNG or use DCT-based methods for JPEG. This project provides a lightweight, fast, and secure solution for data confidentiality, making it useful for cybersecurity, forensics, and private communication.</a:t>
            </a:r>
            <a:endParaRPr lang="en-US" sz="1700" b="0" strike="noStrike" spc="-1">
              <a:solidFill>
                <a:srgbClr val="404040"/>
              </a:solidFill>
              <a:latin typeface="Franklin Gothic Boo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81040" y="702000"/>
            <a:ext cx="11029320" cy="529920"/>
          </a:xfrm>
          <a:prstGeom prst="rect">
            <a:avLst/>
          </a:prstGeom>
          <a:noFill/>
          <a:ln>
            <a:noFill/>
          </a:ln>
        </p:spPr>
        <p:txBody>
          <a:bodyPr anchor="b">
            <a:noAutofit/>
          </a:bodyPr>
          <a:lstStyle/>
          <a:p>
            <a:pPr>
              <a:lnSpc>
                <a:spcPct val="100000"/>
              </a:lnSpc>
            </a:pPr>
            <a:r>
              <a:rPr lang="en-IN" sz="2800" b="0" strike="noStrike" cap="all" spc="-1">
                <a:solidFill>
                  <a:srgbClr val="1CADE4"/>
                </a:solidFill>
                <a:latin typeface="Franklin Gothic Demi"/>
              </a:rPr>
              <a:t>GitHub Link</a:t>
            </a:r>
            <a:endParaRPr lang="en-US" sz="2800" b="0" strike="noStrike" spc="-1">
              <a:solidFill>
                <a:srgbClr val="000000"/>
              </a:solidFill>
              <a:latin typeface="Franklin Gothic Book"/>
            </a:endParaRPr>
          </a:p>
        </p:txBody>
      </p:sp>
      <p:sp>
        <p:nvSpPr>
          <p:cNvPr id="154" name="TextShape 2"/>
          <p:cNvSpPr txBox="1"/>
          <p:nvPr/>
        </p:nvSpPr>
        <p:spPr>
          <a:xfrm>
            <a:off x="581040" y="1302120"/>
            <a:ext cx="11029320" cy="4672800"/>
          </a:xfrm>
          <a:prstGeom prst="rect">
            <a:avLst/>
          </a:prstGeom>
          <a:noFill/>
          <a:ln>
            <a:noFill/>
          </a:ln>
        </p:spPr>
        <p:txBody>
          <a:bodyPr anchor="ctr">
            <a:noAutofit/>
          </a:bodyPr>
          <a:lstStyle/>
          <a:p>
            <a:pPr marL="432000" indent="-324000">
              <a:spcBef>
                <a:spcPts val="1417"/>
              </a:spcBef>
              <a:buClr>
                <a:srgbClr val="000000"/>
              </a:buClr>
              <a:buSzPct val="45000"/>
              <a:buFont typeface="Wingdings" charset="2"/>
              <a:buChar char=""/>
            </a:pPr>
            <a:r>
              <a:rPr lang="en-US" sz="1700" b="0" strike="noStrike" spc="-1" dirty="0">
                <a:solidFill>
                  <a:srgbClr val="A1467E"/>
                </a:solidFill>
                <a:latin typeface="Franklin Gothic Book"/>
                <a:hlinkClick r:id="rId2"/>
              </a:rPr>
              <a:t> https://github.com/VAGISHA-47/Secrete-Message.git</a:t>
            </a:r>
            <a:r>
              <a:rPr lang="en-US" sz="1700" b="0" strike="noStrike" spc="-1" dirty="0">
                <a:solidFill>
                  <a:srgbClr val="A1467E"/>
                </a:solidFill>
                <a:latin typeface="Franklin Gothic Book"/>
              </a:rPr>
              <a:t> </a:t>
            </a:r>
            <a:endParaRPr lang="en-US" sz="1700" b="0" strike="noStrike" spc="-1" dirty="0">
              <a:solidFill>
                <a:srgbClr val="404040"/>
              </a:solidFill>
              <a:latin typeface="Franklin Gothic Book"/>
            </a:endParaRP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Description:</a:t>
            </a: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This project implements Least Significant Bit (LSB) steganography to hide and extract secret messages within BMP images.</a:t>
            </a:r>
          </a:p>
          <a:p>
            <a:pPr marL="432000" indent="-324000">
              <a:spcBef>
                <a:spcPts val="1417"/>
              </a:spcBef>
              <a:buClr>
                <a:srgbClr val="000000"/>
              </a:buClr>
              <a:buSzPct val="45000"/>
              <a:buFont typeface="Wingdings" charset="2"/>
              <a:buChar char=""/>
            </a:pPr>
            <a:endParaRPr lang="en-US" sz="1700" b="0" strike="noStrike" spc="-1" dirty="0">
              <a:solidFill>
                <a:srgbClr val="404040"/>
              </a:solidFill>
              <a:latin typeface="Franklin Gothic Book"/>
            </a:endParaRP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Repository Contents:</a:t>
            </a: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 Source Code – C programs for embedding and extracting hidden messages.</a:t>
            </a: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 Sample Images – BMP images used for testing steganography.</a:t>
            </a: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 Documentation – Project report, explanations, and implementation details.</a:t>
            </a:r>
          </a:p>
          <a:p>
            <a:pPr marL="432000" indent="-324000">
              <a:spcBef>
                <a:spcPts val="1417"/>
              </a:spcBef>
              <a:buClr>
                <a:srgbClr val="000000"/>
              </a:buClr>
              <a:buSzPct val="45000"/>
              <a:buFont typeface="Wingdings" charset="2"/>
              <a:buChar char=""/>
            </a:pPr>
            <a:r>
              <a:rPr lang="en-US" sz="1700" b="0" strike="noStrike" spc="-1" dirty="0">
                <a:solidFill>
                  <a:srgbClr val="404040"/>
                </a:solidFill>
                <a:latin typeface="Franklin Gothic Book"/>
              </a:rPr>
              <a:t>📂 Presentation – PPT slides summarizing the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Future forward</Template>
  <TotalTime>73</TotalTime>
  <Words>630</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Franklin Gothic Book</vt:lpstr>
      <vt:lpstr>Franklin Gothic Demi</vt:lpstr>
      <vt:lpstr>Symbol</vt:lpstr>
      <vt:lpstr>Times New Roman</vt:lpstr>
      <vt:lpstr>Wingdings</vt:lpstr>
      <vt:lpstr>Wingdings 2</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subject/>
  <dc:creator>Vaibhav Ostwal</dc:creator>
  <dc:description/>
  <cp:lastModifiedBy>VAGISHA YADAV</cp:lastModifiedBy>
  <cp:revision>27</cp:revision>
  <dcterms:created xsi:type="dcterms:W3CDTF">2021-05-26T16:50:10Z</dcterms:created>
  <dcterms:modified xsi:type="dcterms:W3CDTF">2025-02-20T19:06:01Z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ntentTypeId">
    <vt:lpwstr>0x0101007F0268AC5E70984D8FE60B7154176407</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11</vt:i4>
  </property>
</Properties>
</file>